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65" r:id="rId2"/>
    <p:sldId id="266" r:id="rId3"/>
    <p:sldId id="267" r:id="rId4"/>
  </p:sldIdLst>
  <p:sldSz cx="7556500" cy="7200900"/>
  <p:notesSz cx="6858000" cy="9144000"/>
  <p:embeddedFontLst>
    <p:embeddedFont>
      <p:font typeface="Futura PT" panose="020B0602020204020303" pitchFamily="34" charset="-79"/>
      <p:regular r:id=""/>
    </p:embeddedFont>
    <p:embeddedFont>
      <p:font typeface="Open Sans Bold" panose="020B0806030504020204" pitchFamily="34" charset="0"/>
      <p:regular r:id=""/>
      <p:bold r:id=""/>
    </p:embeddedFont>
    <p:embeddedFont>
      <p:font typeface="Poppins" pitchFamily="2" charset="77"/>
      <p:regular r:id="rId5"/>
      <p:bold r:id="rId6"/>
      <p:italic r:id="rId7"/>
      <p:boldItalic r:id="rId8"/>
    </p:embeddedFont>
    <p:embeddedFont>
      <p:font typeface="Poppins Medium" panose="020B0604020202020204" pitchFamily="34" charset="0"/>
      <p:regular r:id="rId9"/>
      <p:italic r:id="rId10"/>
    </p:embeddedFont>
    <p:embeddedFont>
      <p:font typeface="Poppins Medium Bold" pitchFamily="2" charset="77"/>
      <p:regular r:id=""/>
      <p:bold r:id="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0" autoAdjust="0"/>
    <p:restoredTop sz="94637" autoAdjust="0"/>
  </p:normalViewPr>
  <p:slideViewPr>
    <p:cSldViewPr>
      <p:cViewPr varScale="1">
        <p:scale>
          <a:sx n="98" d="100"/>
          <a:sy n="98" d="100"/>
        </p:scale>
        <p:origin x="2528" y="20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4.fntdata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font" Target="fonts/font3.fntdata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2.fntdata"/><Relationship Id="rId11" Type="http://schemas.openxmlformats.org/officeDocument/2006/relationships/presProps" Target="presProps.xml"/><Relationship Id="rId5" Type="http://schemas.openxmlformats.org/officeDocument/2006/relationships/font" Target="fonts/font1.fntdata"/><Relationship Id="rId10" Type="http://schemas.openxmlformats.org/officeDocument/2006/relationships/font" Target="fonts/font6.fntdata"/><Relationship Id="rId4" Type="http://schemas.openxmlformats.org/officeDocument/2006/relationships/slide" Target="slides/slide3.xml"/><Relationship Id="rId9" Type="http://schemas.openxmlformats.org/officeDocument/2006/relationships/font" Target="fonts/font5.fntdata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7/10/24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7/10/24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7/10/24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7/10/24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7/10/24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7/10/24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7/10/24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7/10/24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7/10/24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7/10/24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7/10/24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7/10/24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png"/><Relationship Id="rId5" Type="http://schemas.openxmlformats.org/officeDocument/2006/relationships/image" Target="../media/image5.png"/><Relationship Id="rId4" Type="http://schemas.openxmlformats.org/officeDocument/2006/relationships/image" Target="../media/image2.sv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png"/><Relationship Id="rId4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-117914" y="990659"/>
            <a:ext cx="9591016" cy="3112211"/>
            <a:chOff x="0" y="0"/>
            <a:chExt cx="3774959" cy="1224945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3774959" cy="1224945"/>
            </a:xfrm>
            <a:custGeom>
              <a:avLst/>
              <a:gdLst/>
              <a:ahLst/>
              <a:cxnLst/>
              <a:rect l="l" t="t" r="r" b="b"/>
              <a:pathLst>
                <a:path w="3774959" h="1224945">
                  <a:moveTo>
                    <a:pt x="0" y="0"/>
                  </a:moveTo>
                  <a:lnTo>
                    <a:pt x="3774959" y="0"/>
                  </a:lnTo>
                  <a:lnTo>
                    <a:pt x="3774959" y="1224945"/>
                  </a:lnTo>
                  <a:lnTo>
                    <a:pt x="0" y="1224945"/>
                  </a:lnTo>
                  <a:close/>
                </a:path>
              </a:pathLst>
            </a:custGeom>
            <a:solidFill>
              <a:srgbClr val="D6C7BD"/>
            </a:solidFill>
          </p:spPr>
          <p:txBody>
            <a:bodyPr/>
            <a:lstStyle/>
            <a:p>
              <a:endParaRPr lang="fr-FR"/>
            </a:p>
          </p:txBody>
        </p:sp>
        <p:sp>
          <p:nvSpPr>
            <p:cNvPr id="4" name="TextBox 4"/>
            <p:cNvSpPr txBox="1"/>
            <p:nvPr/>
          </p:nvSpPr>
          <p:spPr>
            <a:xfrm>
              <a:off x="0" y="-19050"/>
              <a:ext cx="3774959" cy="124399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492"/>
                </a:lnSpc>
              </a:pPr>
              <a:endParaRPr/>
            </a:p>
          </p:txBody>
        </p:sp>
      </p:grpSp>
      <p:grpSp>
        <p:nvGrpSpPr>
          <p:cNvPr id="5" name="Group 5"/>
          <p:cNvGrpSpPr/>
          <p:nvPr/>
        </p:nvGrpSpPr>
        <p:grpSpPr>
          <a:xfrm>
            <a:off x="-2534923" y="0"/>
            <a:ext cx="3346390" cy="3346390"/>
            <a:chOff x="0" y="0"/>
            <a:chExt cx="812800" cy="812800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828F"/>
            </a:solidFill>
          </p:spPr>
          <p:txBody>
            <a:bodyPr/>
            <a:lstStyle/>
            <a:p>
              <a:endParaRPr lang="fr-FR"/>
            </a:p>
          </p:txBody>
        </p:sp>
        <p:sp>
          <p:nvSpPr>
            <p:cNvPr id="7" name="TextBox 7"/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316"/>
                </a:lnSpc>
              </a:pPr>
              <a:endParaRPr/>
            </a:p>
          </p:txBody>
        </p:sp>
      </p:grpSp>
      <p:sp>
        <p:nvSpPr>
          <p:cNvPr id="8" name="Freeform 8"/>
          <p:cNvSpPr/>
          <p:nvPr/>
        </p:nvSpPr>
        <p:spPr>
          <a:xfrm>
            <a:off x="5005474" y="198352"/>
            <a:ext cx="1844420" cy="704897"/>
          </a:xfrm>
          <a:custGeom>
            <a:avLst/>
            <a:gdLst/>
            <a:ahLst/>
            <a:cxnLst/>
            <a:rect l="l" t="t" r="r" b="b"/>
            <a:pathLst>
              <a:path w="1844420" h="704897">
                <a:moveTo>
                  <a:pt x="0" y="0"/>
                </a:moveTo>
                <a:lnTo>
                  <a:pt x="1844420" y="0"/>
                </a:lnTo>
                <a:lnTo>
                  <a:pt x="1844420" y="704896"/>
                </a:lnTo>
                <a:lnTo>
                  <a:pt x="0" y="704896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t="-39475" r="-2345" b="-49762"/>
            </a:stretch>
          </a:blipFill>
        </p:spPr>
        <p:txBody>
          <a:bodyPr/>
          <a:lstStyle/>
          <a:p>
            <a:endParaRPr lang="fr-FR"/>
          </a:p>
        </p:txBody>
      </p:sp>
      <p:sp>
        <p:nvSpPr>
          <p:cNvPr id="9" name="Freeform 9"/>
          <p:cNvSpPr/>
          <p:nvPr/>
        </p:nvSpPr>
        <p:spPr>
          <a:xfrm>
            <a:off x="4760566" y="3954041"/>
            <a:ext cx="2338393" cy="348855"/>
          </a:xfrm>
          <a:custGeom>
            <a:avLst/>
            <a:gdLst/>
            <a:ahLst/>
            <a:cxnLst/>
            <a:rect l="l" t="t" r="r" b="b"/>
            <a:pathLst>
              <a:path w="2338393" h="348855">
                <a:moveTo>
                  <a:pt x="0" y="0"/>
                </a:moveTo>
                <a:lnTo>
                  <a:pt x="2338393" y="0"/>
                </a:lnTo>
                <a:lnTo>
                  <a:pt x="2338393" y="348855"/>
                </a:lnTo>
                <a:lnTo>
                  <a:pt x="0" y="348855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t="-274116" r="-160789" b="-271034"/>
            </a:stretch>
          </a:blipFill>
        </p:spPr>
        <p:txBody>
          <a:bodyPr/>
          <a:lstStyle/>
          <a:p>
            <a:endParaRPr lang="fr-FR"/>
          </a:p>
        </p:txBody>
      </p:sp>
      <p:grpSp>
        <p:nvGrpSpPr>
          <p:cNvPr id="10" name="Group 10"/>
          <p:cNvGrpSpPr/>
          <p:nvPr/>
        </p:nvGrpSpPr>
        <p:grpSpPr>
          <a:xfrm>
            <a:off x="298985" y="4787831"/>
            <a:ext cx="6684954" cy="188212"/>
            <a:chOff x="0" y="0"/>
            <a:chExt cx="1859525" cy="52354"/>
          </a:xfrm>
        </p:grpSpPr>
        <p:sp>
          <p:nvSpPr>
            <p:cNvPr id="11" name="Freeform 11"/>
            <p:cNvSpPr/>
            <p:nvPr/>
          </p:nvSpPr>
          <p:spPr>
            <a:xfrm>
              <a:off x="0" y="0"/>
              <a:ext cx="1859525" cy="52354"/>
            </a:xfrm>
            <a:custGeom>
              <a:avLst/>
              <a:gdLst/>
              <a:ahLst/>
              <a:cxnLst/>
              <a:rect l="l" t="t" r="r" b="b"/>
              <a:pathLst>
                <a:path w="1859525" h="52354">
                  <a:moveTo>
                    <a:pt x="0" y="0"/>
                  </a:moveTo>
                  <a:lnTo>
                    <a:pt x="1859525" y="0"/>
                  </a:lnTo>
                  <a:lnTo>
                    <a:pt x="1859525" y="52354"/>
                  </a:lnTo>
                  <a:lnTo>
                    <a:pt x="0" y="52354"/>
                  </a:lnTo>
                  <a:close/>
                </a:path>
              </a:pathLst>
            </a:custGeom>
            <a:solidFill>
              <a:srgbClr val="D6C7BD"/>
            </a:solidFill>
          </p:spPr>
          <p:txBody>
            <a:bodyPr/>
            <a:lstStyle/>
            <a:p>
              <a:endParaRPr lang="fr-FR"/>
            </a:p>
          </p:txBody>
        </p:sp>
        <p:sp>
          <p:nvSpPr>
            <p:cNvPr id="12" name="TextBox 12"/>
            <p:cNvSpPr txBox="1"/>
            <p:nvPr/>
          </p:nvSpPr>
          <p:spPr>
            <a:xfrm>
              <a:off x="0" y="-38100"/>
              <a:ext cx="1859525" cy="90454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240"/>
                </a:lnSpc>
              </a:pPr>
              <a:endParaRPr/>
            </a:p>
          </p:txBody>
        </p:sp>
      </p:grpSp>
      <p:sp>
        <p:nvSpPr>
          <p:cNvPr id="13" name="Freeform 13"/>
          <p:cNvSpPr/>
          <p:nvPr/>
        </p:nvSpPr>
        <p:spPr>
          <a:xfrm>
            <a:off x="316483" y="5252348"/>
            <a:ext cx="6927034" cy="1720628"/>
          </a:xfrm>
          <a:custGeom>
            <a:avLst/>
            <a:gdLst/>
            <a:ahLst/>
            <a:cxnLst/>
            <a:rect l="l" t="t" r="r" b="b"/>
            <a:pathLst>
              <a:path w="6927034" h="1720628">
                <a:moveTo>
                  <a:pt x="0" y="0"/>
                </a:moveTo>
                <a:lnTo>
                  <a:pt x="6927034" y="0"/>
                </a:lnTo>
                <a:lnTo>
                  <a:pt x="6927034" y="1720627"/>
                </a:lnTo>
                <a:lnTo>
                  <a:pt x="0" y="1720627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t="-185895" r="-183653" b="-135554"/>
            </a:stretch>
          </a:blipFill>
        </p:spPr>
        <p:txBody>
          <a:bodyPr/>
          <a:lstStyle/>
          <a:p>
            <a:endParaRPr lang="fr-FR"/>
          </a:p>
        </p:txBody>
      </p:sp>
      <p:grpSp>
        <p:nvGrpSpPr>
          <p:cNvPr id="14" name="Group 14"/>
          <p:cNvGrpSpPr/>
          <p:nvPr/>
        </p:nvGrpSpPr>
        <p:grpSpPr>
          <a:xfrm>
            <a:off x="552269" y="5874226"/>
            <a:ext cx="6497156" cy="48115"/>
            <a:chOff x="0" y="0"/>
            <a:chExt cx="2328434" cy="17243"/>
          </a:xfrm>
        </p:grpSpPr>
        <p:sp>
          <p:nvSpPr>
            <p:cNvPr id="15" name="Freeform 15"/>
            <p:cNvSpPr/>
            <p:nvPr/>
          </p:nvSpPr>
          <p:spPr>
            <a:xfrm>
              <a:off x="0" y="0"/>
              <a:ext cx="2328434" cy="17243"/>
            </a:xfrm>
            <a:custGeom>
              <a:avLst/>
              <a:gdLst/>
              <a:ahLst/>
              <a:cxnLst/>
              <a:rect l="l" t="t" r="r" b="b"/>
              <a:pathLst>
                <a:path w="2328434" h="17243">
                  <a:moveTo>
                    <a:pt x="0" y="0"/>
                  </a:moveTo>
                  <a:lnTo>
                    <a:pt x="2328434" y="0"/>
                  </a:lnTo>
                  <a:lnTo>
                    <a:pt x="2328434" y="17243"/>
                  </a:lnTo>
                  <a:lnTo>
                    <a:pt x="0" y="17243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/>
            <a:lstStyle/>
            <a:p>
              <a:endParaRPr lang="fr-FR"/>
            </a:p>
          </p:txBody>
        </p:sp>
        <p:sp>
          <p:nvSpPr>
            <p:cNvPr id="16" name="TextBox 16"/>
            <p:cNvSpPr txBox="1"/>
            <p:nvPr/>
          </p:nvSpPr>
          <p:spPr>
            <a:xfrm>
              <a:off x="0" y="-19050"/>
              <a:ext cx="2328434" cy="36293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492"/>
                </a:lnSpc>
              </a:pPr>
              <a:endParaRPr/>
            </a:p>
          </p:txBody>
        </p:sp>
      </p:grpSp>
      <p:grpSp>
        <p:nvGrpSpPr>
          <p:cNvPr id="17" name="Group 17"/>
          <p:cNvGrpSpPr/>
          <p:nvPr/>
        </p:nvGrpSpPr>
        <p:grpSpPr>
          <a:xfrm>
            <a:off x="977703" y="202355"/>
            <a:ext cx="2191234" cy="635905"/>
            <a:chOff x="0" y="0"/>
            <a:chExt cx="862455" cy="250288"/>
          </a:xfrm>
        </p:grpSpPr>
        <p:sp>
          <p:nvSpPr>
            <p:cNvPr id="18" name="Freeform 18"/>
            <p:cNvSpPr/>
            <p:nvPr/>
          </p:nvSpPr>
          <p:spPr>
            <a:xfrm>
              <a:off x="0" y="0"/>
              <a:ext cx="862455" cy="250288"/>
            </a:xfrm>
            <a:custGeom>
              <a:avLst/>
              <a:gdLst/>
              <a:ahLst/>
              <a:cxnLst/>
              <a:rect l="l" t="t" r="r" b="b"/>
              <a:pathLst>
                <a:path w="862455" h="250288">
                  <a:moveTo>
                    <a:pt x="0" y="0"/>
                  </a:moveTo>
                  <a:lnTo>
                    <a:pt x="862455" y="0"/>
                  </a:lnTo>
                  <a:lnTo>
                    <a:pt x="862455" y="250288"/>
                  </a:lnTo>
                  <a:lnTo>
                    <a:pt x="0" y="250288"/>
                  </a:lnTo>
                  <a:close/>
                </a:path>
              </a:pathLst>
            </a:custGeom>
            <a:solidFill>
              <a:srgbClr val="D6C7BD"/>
            </a:solidFill>
          </p:spPr>
          <p:txBody>
            <a:bodyPr/>
            <a:lstStyle/>
            <a:p>
              <a:endParaRPr lang="fr-FR"/>
            </a:p>
          </p:txBody>
        </p:sp>
        <p:sp>
          <p:nvSpPr>
            <p:cNvPr id="19" name="TextBox 19"/>
            <p:cNvSpPr txBox="1"/>
            <p:nvPr/>
          </p:nvSpPr>
          <p:spPr>
            <a:xfrm>
              <a:off x="0" y="-19050"/>
              <a:ext cx="862455" cy="269338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492"/>
                </a:lnSpc>
              </a:pPr>
              <a:endParaRPr/>
            </a:p>
          </p:txBody>
        </p:sp>
      </p:grpSp>
      <p:sp>
        <p:nvSpPr>
          <p:cNvPr id="20" name="TextBox 20"/>
          <p:cNvSpPr txBox="1"/>
          <p:nvPr/>
        </p:nvSpPr>
        <p:spPr>
          <a:xfrm>
            <a:off x="4508706" y="3976015"/>
            <a:ext cx="2837957" cy="25728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966"/>
              </a:lnSpc>
            </a:pPr>
            <a:r>
              <a:rPr lang="en-US" sz="1404">
                <a:solidFill>
                  <a:srgbClr val="FFFFFF"/>
                </a:solidFill>
                <a:latin typeface="Poppins Medium"/>
                <a:ea typeface="Poppins Medium"/>
                <a:cs typeface="Poppins Medium"/>
                <a:sym typeface="Poppins Medium"/>
              </a:rPr>
              <a:t>du x au x xxxxxxx xxxx</a:t>
            </a:r>
          </a:p>
        </p:txBody>
      </p:sp>
      <p:sp>
        <p:nvSpPr>
          <p:cNvPr id="21" name="TextBox 21"/>
          <p:cNvSpPr txBox="1"/>
          <p:nvPr/>
        </p:nvSpPr>
        <p:spPr>
          <a:xfrm>
            <a:off x="0" y="4398146"/>
            <a:ext cx="7404127" cy="62837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913"/>
              </a:lnSpc>
            </a:pPr>
            <a:r>
              <a:rPr lang="en-US" sz="4199" b="1" dirty="0" err="1">
                <a:solidFill>
                  <a:srgbClr val="000000"/>
                </a:solidFill>
                <a:latin typeface="Futura PT"/>
                <a:ea typeface="Futura PT"/>
                <a:cs typeface="Futura PT"/>
                <a:sym typeface="Futura PT"/>
              </a:rPr>
              <a:t>xxxxxxxxxxxxxxxx</a:t>
            </a:r>
            <a:endParaRPr lang="en-US" sz="4199" b="1" dirty="0">
              <a:solidFill>
                <a:srgbClr val="000000"/>
              </a:solidFill>
              <a:latin typeface="Futura PT"/>
              <a:ea typeface="Futura PT"/>
              <a:cs typeface="Futura PT"/>
              <a:sym typeface="Futura PT"/>
            </a:endParaRPr>
          </a:p>
        </p:txBody>
      </p:sp>
      <p:sp>
        <p:nvSpPr>
          <p:cNvPr id="22" name="TextBox 22"/>
          <p:cNvSpPr txBox="1"/>
          <p:nvPr/>
        </p:nvSpPr>
        <p:spPr>
          <a:xfrm>
            <a:off x="1481810" y="354413"/>
            <a:ext cx="1183021" cy="30321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549"/>
              </a:lnSpc>
            </a:pPr>
            <a:r>
              <a:rPr lang="en-US" sz="1821">
                <a:solidFill>
                  <a:srgbClr val="000000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Votre logo</a:t>
            </a:r>
          </a:p>
        </p:txBody>
      </p:sp>
      <p:sp>
        <p:nvSpPr>
          <p:cNvPr id="23" name="TextBox 23"/>
          <p:cNvSpPr txBox="1"/>
          <p:nvPr/>
        </p:nvSpPr>
        <p:spPr>
          <a:xfrm>
            <a:off x="1055639" y="5441791"/>
            <a:ext cx="5448722" cy="34671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2400"/>
              </a:lnSpc>
            </a:pPr>
            <a:r>
              <a:rPr lang="en-US" sz="2400">
                <a:solidFill>
                  <a:srgbClr val="FFFFFF"/>
                </a:solidFill>
                <a:latin typeface="Poppins Medium Bold"/>
                <a:ea typeface="Poppins Medium Bold"/>
                <a:cs typeface="Poppins Medium Bold"/>
                <a:sym typeface="Poppins Medium Bold"/>
              </a:rPr>
              <a:t>XXXXXXXXXXXXXXXXXXXXXXXXXX</a:t>
            </a:r>
          </a:p>
        </p:txBody>
      </p:sp>
      <p:sp>
        <p:nvSpPr>
          <p:cNvPr id="24" name="TextBox 24"/>
          <p:cNvSpPr txBox="1"/>
          <p:nvPr/>
        </p:nvSpPr>
        <p:spPr>
          <a:xfrm>
            <a:off x="552269" y="6049316"/>
            <a:ext cx="6497156" cy="76136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2000"/>
              </a:lnSpc>
            </a:pPr>
            <a:r>
              <a:rPr lang="en-US" sz="1600">
                <a:solidFill>
                  <a:srgbClr val="FFFFFF"/>
                </a:solidFill>
                <a:latin typeface="Poppins"/>
                <a:ea typeface="Poppins"/>
                <a:cs typeface="Poppins"/>
                <a:sym typeface="Poppins"/>
              </a:rPr>
              <a:t>xxxxxxxxxxxxxxxxxxxxxxxxxxxxxxxxxxxxxxxxxxxxxxxxxxxxxxxxxxxxxxxxxxxxxxxxxxxxxxxxxxxxxxxxxxxxxxxxxxxxxxxxxxxxxxxxxxxxxxxxxxxxxxxxxxxxxxxxxxxxxxxxx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-146506" y="990659"/>
            <a:ext cx="7814308" cy="3112211"/>
          </a:xfrm>
          <a:custGeom>
            <a:avLst/>
            <a:gdLst/>
            <a:ahLst/>
            <a:cxnLst/>
            <a:rect l="l" t="t" r="r" b="b"/>
            <a:pathLst>
              <a:path w="7814308" h="3112211">
                <a:moveTo>
                  <a:pt x="0" y="0"/>
                </a:moveTo>
                <a:lnTo>
                  <a:pt x="7814308" y="0"/>
                </a:lnTo>
                <a:lnTo>
                  <a:pt x="7814308" y="3112212"/>
                </a:lnTo>
                <a:lnTo>
                  <a:pt x="0" y="3112212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t="-28993" b="-59320"/>
            </a:stretch>
          </a:blipFill>
        </p:spPr>
        <p:txBody>
          <a:bodyPr/>
          <a:lstStyle/>
          <a:p>
            <a:endParaRPr lang="fr-FR"/>
          </a:p>
        </p:txBody>
      </p:sp>
      <p:sp>
        <p:nvSpPr>
          <p:cNvPr id="3" name="Freeform 3"/>
          <p:cNvSpPr/>
          <p:nvPr/>
        </p:nvSpPr>
        <p:spPr>
          <a:xfrm>
            <a:off x="5005474" y="198352"/>
            <a:ext cx="1844420" cy="704897"/>
          </a:xfrm>
          <a:custGeom>
            <a:avLst/>
            <a:gdLst/>
            <a:ahLst/>
            <a:cxnLst/>
            <a:rect l="l" t="t" r="r" b="b"/>
            <a:pathLst>
              <a:path w="1844420" h="704897">
                <a:moveTo>
                  <a:pt x="0" y="0"/>
                </a:moveTo>
                <a:lnTo>
                  <a:pt x="1844420" y="0"/>
                </a:lnTo>
                <a:lnTo>
                  <a:pt x="1844420" y="704896"/>
                </a:lnTo>
                <a:lnTo>
                  <a:pt x="0" y="704896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t="-39475" r="-2345" b="-49762"/>
            </a:stretch>
          </a:blipFill>
        </p:spPr>
        <p:txBody>
          <a:bodyPr/>
          <a:lstStyle/>
          <a:p>
            <a:endParaRPr lang="fr-FR"/>
          </a:p>
        </p:txBody>
      </p:sp>
      <p:sp>
        <p:nvSpPr>
          <p:cNvPr id="4" name="Freeform 4"/>
          <p:cNvSpPr/>
          <p:nvPr/>
        </p:nvSpPr>
        <p:spPr>
          <a:xfrm>
            <a:off x="1268211" y="294488"/>
            <a:ext cx="1434253" cy="467136"/>
          </a:xfrm>
          <a:custGeom>
            <a:avLst/>
            <a:gdLst/>
            <a:ahLst/>
            <a:cxnLst/>
            <a:rect l="l" t="t" r="r" b="b"/>
            <a:pathLst>
              <a:path w="1434253" h="467136">
                <a:moveTo>
                  <a:pt x="0" y="0"/>
                </a:moveTo>
                <a:lnTo>
                  <a:pt x="1434254" y="0"/>
                </a:lnTo>
                <a:lnTo>
                  <a:pt x="1434254" y="467135"/>
                </a:lnTo>
                <a:lnTo>
                  <a:pt x="0" y="467135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  <p:txBody>
          <a:bodyPr/>
          <a:lstStyle/>
          <a:p>
            <a:endParaRPr lang="fr-FR"/>
          </a:p>
        </p:txBody>
      </p:sp>
      <p:sp>
        <p:nvSpPr>
          <p:cNvPr id="5" name="Freeform 5"/>
          <p:cNvSpPr/>
          <p:nvPr/>
        </p:nvSpPr>
        <p:spPr>
          <a:xfrm>
            <a:off x="4760566" y="3954041"/>
            <a:ext cx="2338393" cy="348855"/>
          </a:xfrm>
          <a:custGeom>
            <a:avLst/>
            <a:gdLst/>
            <a:ahLst/>
            <a:cxnLst/>
            <a:rect l="l" t="t" r="r" b="b"/>
            <a:pathLst>
              <a:path w="2338393" h="348855">
                <a:moveTo>
                  <a:pt x="0" y="0"/>
                </a:moveTo>
                <a:lnTo>
                  <a:pt x="2338393" y="0"/>
                </a:lnTo>
                <a:lnTo>
                  <a:pt x="2338393" y="348855"/>
                </a:lnTo>
                <a:lnTo>
                  <a:pt x="0" y="348855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t="-274116" r="-160789" b="-271034"/>
            </a:stretch>
          </a:blipFill>
        </p:spPr>
        <p:txBody>
          <a:bodyPr/>
          <a:lstStyle/>
          <a:p>
            <a:endParaRPr lang="fr-FR"/>
          </a:p>
        </p:txBody>
      </p:sp>
      <p:sp>
        <p:nvSpPr>
          <p:cNvPr id="6" name="TextBox 6"/>
          <p:cNvSpPr txBox="1"/>
          <p:nvPr/>
        </p:nvSpPr>
        <p:spPr>
          <a:xfrm>
            <a:off x="4508706" y="3976015"/>
            <a:ext cx="2837957" cy="25728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966"/>
              </a:lnSpc>
            </a:pPr>
            <a:r>
              <a:rPr lang="en-US" sz="1404">
                <a:solidFill>
                  <a:srgbClr val="FFFFFF"/>
                </a:solidFill>
                <a:latin typeface="Poppins Medium"/>
                <a:ea typeface="Poppins Medium"/>
                <a:cs typeface="Poppins Medium"/>
                <a:sym typeface="Poppins Medium"/>
              </a:rPr>
              <a:t>du 3 au 4 octobre 2023</a:t>
            </a:r>
          </a:p>
        </p:txBody>
      </p:sp>
      <p:grpSp>
        <p:nvGrpSpPr>
          <p:cNvPr id="7" name="Group 7"/>
          <p:cNvGrpSpPr/>
          <p:nvPr/>
        </p:nvGrpSpPr>
        <p:grpSpPr>
          <a:xfrm>
            <a:off x="1492250" y="4787831"/>
            <a:ext cx="4572000" cy="188212"/>
            <a:chOff x="0" y="0"/>
            <a:chExt cx="1126967" cy="52354"/>
          </a:xfrm>
        </p:grpSpPr>
        <p:sp>
          <p:nvSpPr>
            <p:cNvPr id="8" name="Freeform 8"/>
            <p:cNvSpPr/>
            <p:nvPr/>
          </p:nvSpPr>
          <p:spPr>
            <a:xfrm>
              <a:off x="0" y="0"/>
              <a:ext cx="1126967" cy="52354"/>
            </a:xfrm>
            <a:custGeom>
              <a:avLst/>
              <a:gdLst/>
              <a:ahLst/>
              <a:cxnLst/>
              <a:rect l="l" t="t" r="r" b="b"/>
              <a:pathLst>
                <a:path w="1126967" h="52354">
                  <a:moveTo>
                    <a:pt x="0" y="0"/>
                  </a:moveTo>
                  <a:lnTo>
                    <a:pt x="1126967" y="0"/>
                  </a:lnTo>
                  <a:lnTo>
                    <a:pt x="1126967" y="52354"/>
                  </a:lnTo>
                  <a:lnTo>
                    <a:pt x="0" y="52354"/>
                  </a:lnTo>
                  <a:close/>
                </a:path>
              </a:pathLst>
            </a:custGeom>
            <a:solidFill>
              <a:srgbClr val="D6C7BD"/>
            </a:solidFill>
          </p:spPr>
          <p:txBody>
            <a:bodyPr/>
            <a:lstStyle/>
            <a:p>
              <a:endParaRPr lang="fr-FR"/>
            </a:p>
          </p:txBody>
        </p:sp>
        <p:sp>
          <p:nvSpPr>
            <p:cNvPr id="9" name="TextBox 9"/>
            <p:cNvSpPr txBox="1"/>
            <p:nvPr/>
          </p:nvSpPr>
          <p:spPr>
            <a:xfrm>
              <a:off x="0" y="-38100"/>
              <a:ext cx="1126967" cy="90454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240"/>
                </a:lnSpc>
              </a:pPr>
              <a:endParaRPr/>
            </a:p>
          </p:txBody>
        </p:sp>
      </p:grpSp>
      <p:sp>
        <p:nvSpPr>
          <p:cNvPr id="10" name="TextBox 10"/>
          <p:cNvSpPr txBox="1"/>
          <p:nvPr/>
        </p:nvSpPr>
        <p:spPr>
          <a:xfrm>
            <a:off x="0" y="4411887"/>
            <a:ext cx="7560000" cy="62560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913"/>
              </a:lnSpc>
            </a:pPr>
            <a:r>
              <a:rPr lang="en-US" sz="4199" b="1" dirty="0">
                <a:solidFill>
                  <a:srgbClr val="000000"/>
                </a:solidFill>
                <a:latin typeface="Futura PT"/>
                <a:ea typeface="Futura PT"/>
                <a:cs typeface="Futura PT"/>
                <a:sym typeface="Futura PT"/>
              </a:rPr>
              <a:t>Box </a:t>
            </a:r>
            <a:r>
              <a:rPr lang="en-US" sz="4199" b="1" dirty="0" err="1">
                <a:solidFill>
                  <a:srgbClr val="000000"/>
                </a:solidFill>
                <a:latin typeface="Futura PT"/>
                <a:ea typeface="Futura PT"/>
                <a:cs typeface="Futura PT"/>
                <a:sym typeface="Futura PT"/>
              </a:rPr>
              <a:t>Prévention</a:t>
            </a:r>
            <a:r>
              <a:rPr lang="en-US" sz="4199" b="1" dirty="0">
                <a:solidFill>
                  <a:srgbClr val="000000"/>
                </a:solidFill>
                <a:latin typeface="Futura PT"/>
                <a:ea typeface="Futura PT"/>
                <a:cs typeface="Futura PT"/>
                <a:sym typeface="Futura PT"/>
              </a:rPr>
              <a:t> </a:t>
            </a:r>
          </a:p>
        </p:txBody>
      </p:sp>
      <p:sp>
        <p:nvSpPr>
          <p:cNvPr id="11" name="Freeform 11"/>
          <p:cNvSpPr/>
          <p:nvPr/>
        </p:nvSpPr>
        <p:spPr>
          <a:xfrm>
            <a:off x="316483" y="5252348"/>
            <a:ext cx="6927034" cy="1488508"/>
          </a:xfrm>
          <a:custGeom>
            <a:avLst/>
            <a:gdLst/>
            <a:ahLst/>
            <a:cxnLst/>
            <a:rect l="l" t="t" r="r" b="b"/>
            <a:pathLst>
              <a:path w="6927034" h="1488508">
                <a:moveTo>
                  <a:pt x="0" y="0"/>
                </a:moveTo>
                <a:lnTo>
                  <a:pt x="6927034" y="0"/>
                </a:lnTo>
                <a:lnTo>
                  <a:pt x="6927034" y="1488508"/>
                </a:lnTo>
                <a:lnTo>
                  <a:pt x="0" y="1488508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t="-214884" r="-183653" b="-172287"/>
            </a:stretch>
          </a:blipFill>
        </p:spPr>
        <p:txBody>
          <a:bodyPr/>
          <a:lstStyle/>
          <a:p>
            <a:endParaRPr lang="fr-FR"/>
          </a:p>
        </p:txBody>
      </p:sp>
      <p:grpSp>
        <p:nvGrpSpPr>
          <p:cNvPr id="12" name="Group 12"/>
          <p:cNvGrpSpPr/>
          <p:nvPr/>
        </p:nvGrpSpPr>
        <p:grpSpPr>
          <a:xfrm>
            <a:off x="531422" y="5874226"/>
            <a:ext cx="6497156" cy="48115"/>
            <a:chOff x="0" y="0"/>
            <a:chExt cx="2328434" cy="17243"/>
          </a:xfrm>
        </p:grpSpPr>
        <p:sp>
          <p:nvSpPr>
            <p:cNvPr id="13" name="Freeform 13"/>
            <p:cNvSpPr/>
            <p:nvPr/>
          </p:nvSpPr>
          <p:spPr>
            <a:xfrm>
              <a:off x="0" y="0"/>
              <a:ext cx="2328434" cy="17243"/>
            </a:xfrm>
            <a:custGeom>
              <a:avLst/>
              <a:gdLst/>
              <a:ahLst/>
              <a:cxnLst/>
              <a:rect l="l" t="t" r="r" b="b"/>
              <a:pathLst>
                <a:path w="2328434" h="17243">
                  <a:moveTo>
                    <a:pt x="0" y="0"/>
                  </a:moveTo>
                  <a:lnTo>
                    <a:pt x="2328434" y="0"/>
                  </a:lnTo>
                  <a:lnTo>
                    <a:pt x="2328434" y="17243"/>
                  </a:lnTo>
                  <a:lnTo>
                    <a:pt x="0" y="17243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/>
            <a:lstStyle/>
            <a:p>
              <a:endParaRPr lang="fr-FR"/>
            </a:p>
          </p:txBody>
        </p:sp>
        <p:sp>
          <p:nvSpPr>
            <p:cNvPr id="14" name="TextBox 14"/>
            <p:cNvSpPr txBox="1"/>
            <p:nvPr/>
          </p:nvSpPr>
          <p:spPr>
            <a:xfrm>
              <a:off x="0" y="-19050"/>
              <a:ext cx="2328434" cy="36293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492"/>
                </a:lnSpc>
              </a:pPr>
              <a:endParaRPr/>
            </a:p>
          </p:txBody>
        </p:sp>
      </p:grpSp>
      <p:sp>
        <p:nvSpPr>
          <p:cNvPr id="15" name="TextBox 15"/>
          <p:cNvSpPr txBox="1"/>
          <p:nvPr/>
        </p:nvSpPr>
        <p:spPr>
          <a:xfrm>
            <a:off x="274538" y="5386989"/>
            <a:ext cx="7010925" cy="34671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400"/>
              </a:lnSpc>
            </a:pPr>
            <a:r>
              <a:rPr lang="en-US" sz="2400">
                <a:solidFill>
                  <a:srgbClr val="FFFFFF"/>
                </a:solidFill>
                <a:latin typeface="Poppins Medium Bold"/>
                <a:ea typeface="Poppins Medium Bold"/>
                <a:cs typeface="Poppins Medium Bold"/>
                <a:sym typeface="Poppins Medium Bold"/>
              </a:rPr>
              <a:t>THÉMATIQUE “CHUTES DE PLAIN-PIED”</a:t>
            </a:r>
          </a:p>
        </p:txBody>
      </p:sp>
      <p:sp>
        <p:nvSpPr>
          <p:cNvPr id="16" name="TextBox 16"/>
          <p:cNvSpPr txBox="1"/>
          <p:nvPr/>
        </p:nvSpPr>
        <p:spPr>
          <a:xfrm>
            <a:off x="531422" y="5979491"/>
            <a:ext cx="6567537" cy="76136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2000"/>
              </a:lnSpc>
            </a:pPr>
            <a:r>
              <a:rPr lang="en-US" sz="1600">
                <a:solidFill>
                  <a:srgbClr val="FFFFFF"/>
                </a:solidFill>
                <a:latin typeface="Poppins"/>
                <a:ea typeface="Poppins"/>
                <a:cs typeface="Poppins"/>
                <a:sym typeface="Poppins"/>
              </a:rPr>
              <a:t>Préparez-vous à relever le défi et à renforcer vos connaissances tout en vous amusant !</a:t>
            </a:r>
          </a:p>
          <a:p>
            <a:pPr algn="l">
              <a:lnSpc>
                <a:spcPts val="2000"/>
              </a:lnSpc>
            </a:pPr>
            <a:endParaRPr lang="en-US" sz="1600">
              <a:solidFill>
                <a:srgbClr val="FFFFFF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grpSp>
        <p:nvGrpSpPr>
          <p:cNvPr id="17" name="Group 17"/>
          <p:cNvGrpSpPr/>
          <p:nvPr/>
        </p:nvGrpSpPr>
        <p:grpSpPr>
          <a:xfrm>
            <a:off x="-2534923" y="0"/>
            <a:ext cx="3346390" cy="3346390"/>
            <a:chOff x="0" y="0"/>
            <a:chExt cx="812800" cy="812800"/>
          </a:xfrm>
        </p:grpSpPr>
        <p:sp>
          <p:nvSpPr>
            <p:cNvPr id="18" name="Freeform 18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828F"/>
            </a:solidFill>
          </p:spPr>
          <p:txBody>
            <a:bodyPr/>
            <a:lstStyle/>
            <a:p>
              <a:endParaRPr lang="fr-FR"/>
            </a:p>
          </p:txBody>
        </p:sp>
        <p:sp>
          <p:nvSpPr>
            <p:cNvPr id="19" name="TextBox 19"/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316"/>
                </a:lnSpc>
              </a:pPr>
              <a:endParaRPr/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5005474" y="198352"/>
            <a:ext cx="1844420" cy="704897"/>
          </a:xfrm>
          <a:custGeom>
            <a:avLst/>
            <a:gdLst/>
            <a:ahLst/>
            <a:cxnLst/>
            <a:rect l="l" t="t" r="r" b="b"/>
            <a:pathLst>
              <a:path w="1844420" h="704897">
                <a:moveTo>
                  <a:pt x="0" y="0"/>
                </a:moveTo>
                <a:lnTo>
                  <a:pt x="1844420" y="0"/>
                </a:lnTo>
                <a:lnTo>
                  <a:pt x="1844420" y="704896"/>
                </a:lnTo>
                <a:lnTo>
                  <a:pt x="0" y="704896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t="-39475" r="-2345" b="-49762"/>
            </a:stretch>
          </a:blipFill>
        </p:spPr>
        <p:txBody>
          <a:bodyPr/>
          <a:lstStyle/>
          <a:p>
            <a:endParaRPr lang="fr-FR"/>
          </a:p>
        </p:txBody>
      </p:sp>
      <p:sp>
        <p:nvSpPr>
          <p:cNvPr id="3" name="Freeform 3"/>
          <p:cNvSpPr/>
          <p:nvPr/>
        </p:nvSpPr>
        <p:spPr>
          <a:xfrm>
            <a:off x="-146506" y="990659"/>
            <a:ext cx="7814308" cy="3112211"/>
          </a:xfrm>
          <a:custGeom>
            <a:avLst/>
            <a:gdLst/>
            <a:ahLst/>
            <a:cxnLst/>
            <a:rect l="l" t="t" r="r" b="b"/>
            <a:pathLst>
              <a:path w="7814308" h="3112211">
                <a:moveTo>
                  <a:pt x="0" y="0"/>
                </a:moveTo>
                <a:lnTo>
                  <a:pt x="7814308" y="0"/>
                </a:lnTo>
                <a:lnTo>
                  <a:pt x="7814308" y="3112212"/>
                </a:lnTo>
                <a:lnTo>
                  <a:pt x="0" y="3112212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t="-28993" b="-59320"/>
            </a:stretch>
          </a:blipFill>
        </p:spPr>
        <p:txBody>
          <a:bodyPr/>
          <a:lstStyle/>
          <a:p>
            <a:endParaRPr lang="fr-FR"/>
          </a:p>
        </p:txBody>
      </p:sp>
      <p:sp>
        <p:nvSpPr>
          <p:cNvPr id="4" name="Freeform 4"/>
          <p:cNvSpPr/>
          <p:nvPr/>
        </p:nvSpPr>
        <p:spPr>
          <a:xfrm>
            <a:off x="4760566" y="3954041"/>
            <a:ext cx="2338393" cy="348855"/>
          </a:xfrm>
          <a:custGeom>
            <a:avLst/>
            <a:gdLst/>
            <a:ahLst/>
            <a:cxnLst/>
            <a:rect l="l" t="t" r="r" b="b"/>
            <a:pathLst>
              <a:path w="2338393" h="348855">
                <a:moveTo>
                  <a:pt x="0" y="0"/>
                </a:moveTo>
                <a:lnTo>
                  <a:pt x="2338393" y="0"/>
                </a:lnTo>
                <a:lnTo>
                  <a:pt x="2338393" y="348855"/>
                </a:lnTo>
                <a:lnTo>
                  <a:pt x="0" y="348855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t="-274116" r="-160789" b="-271034"/>
            </a:stretch>
          </a:blipFill>
        </p:spPr>
        <p:txBody>
          <a:bodyPr/>
          <a:lstStyle/>
          <a:p>
            <a:endParaRPr lang="fr-FR"/>
          </a:p>
        </p:txBody>
      </p:sp>
      <p:sp>
        <p:nvSpPr>
          <p:cNvPr id="5" name="TextBox 5"/>
          <p:cNvSpPr txBox="1"/>
          <p:nvPr/>
        </p:nvSpPr>
        <p:spPr>
          <a:xfrm>
            <a:off x="4508706" y="3976015"/>
            <a:ext cx="2837957" cy="25728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966"/>
              </a:lnSpc>
            </a:pPr>
            <a:r>
              <a:rPr lang="en-US" sz="1404">
                <a:solidFill>
                  <a:srgbClr val="FFFFFF"/>
                </a:solidFill>
                <a:latin typeface="Poppins Medium"/>
                <a:ea typeface="Poppins Medium"/>
                <a:cs typeface="Poppins Medium"/>
                <a:sym typeface="Poppins Medium"/>
              </a:rPr>
              <a:t>xxxxxxxxxxxxxxxxxx</a:t>
            </a:r>
          </a:p>
        </p:txBody>
      </p:sp>
      <p:sp>
        <p:nvSpPr>
          <p:cNvPr id="6" name="TextBox 6"/>
          <p:cNvSpPr txBox="1"/>
          <p:nvPr/>
        </p:nvSpPr>
        <p:spPr>
          <a:xfrm>
            <a:off x="196601" y="5386989"/>
            <a:ext cx="7010925" cy="34671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400"/>
              </a:lnSpc>
            </a:pPr>
            <a:r>
              <a:rPr lang="en-US" sz="2400">
                <a:solidFill>
                  <a:srgbClr val="FFFFFF"/>
                </a:solidFill>
                <a:latin typeface="Poppins Medium Bold"/>
                <a:ea typeface="Poppins Medium Bold"/>
                <a:cs typeface="Poppins Medium Bold"/>
                <a:sym typeface="Poppins Medium Bold"/>
              </a:rPr>
              <a:t>THÉMATIQUE “RISQUE CHIMIQUE”</a:t>
            </a:r>
          </a:p>
        </p:txBody>
      </p:sp>
      <p:grpSp>
        <p:nvGrpSpPr>
          <p:cNvPr id="7" name="Group 7"/>
          <p:cNvGrpSpPr/>
          <p:nvPr/>
        </p:nvGrpSpPr>
        <p:grpSpPr>
          <a:xfrm>
            <a:off x="-2534923" y="0"/>
            <a:ext cx="3346390" cy="3346390"/>
            <a:chOff x="0" y="0"/>
            <a:chExt cx="812800" cy="812800"/>
          </a:xfrm>
        </p:grpSpPr>
        <p:sp>
          <p:nvSpPr>
            <p:cNvPr id="8" name="Freeform 8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828F"/>
            </a:solidFill>
          </p:spPr>
          <p:txBody>
            <a:bodyPr/>
            <a:lstStyle/>
            <a:p>
              <a:endParaRPr lang="fr-FR"/>
            </a:p>
          </p:txBody>
        </p:sp>
        <p:sp>
          <p:nvSpPr>
            <p:cNvPr id="9" name="TextBox 9"/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316"/>
                </a:lnSpc>
              </a:pPr>
              <a:endParaRPr/>
            </a:p>
          </p:txBody>
        </p:sp>
      </p:grpSp>
      <p:grpSp>
        <p:nvGrpSpPr>
          <p:cNvPr id="10" name="Group 10"/>
          <p:cNvGrpSpPr/>
          <p:nvPr/>
        </p:nvGrpSpPr>
        <p:grpSpPr>
          <a:xfrm>
            <a:off x="977703" y="202355"/>
            <a:ext cx="2191234" cy="635905"/>
            <a:chOff x="0" y="0"/>
            <a:chExt cx="862455" cy="250288"/>
          </a:xfrm>
        </p:grpSpPr>
        <p:sp>
          <p:nvSpPr>
            <p:cNvPr id="11" name="Freeform 11"/>
            <p:cNvSpPr/>
            <p:nvPr/>
          </p:nvSpPr>
          <p:spPr>
            <a:xfrm>
              <a:off x="0" y="0"/>
              <a:ext cx="862455" cy="250288"/>
            </a:xfrm>
            <a:custGeom>
              <a:avLst/>
              <a:gdLst/>
              <a:ahLst/>
              <a:cxnLst/>
              <a:rect l="l" t="t" r="r" b="b"/>
              <a:pathLst>
                <a:path w="862455" h="250288">
                  <a:moveTo>
                    <a:pt x="0" y="0"/>
                  </a:moveTo>
                  <a:lnTo>
                    <a:pt x="862455" y="0"/>
                  </a:lnTo>
                  <a:lnTo>
                    <a:pt x="862455" y="250288"/>
                  </a:lnTo>
                  <a:lnTo>
                    <a:pt x="0" y="250288"/>
                  </a:lnTo>
                  <a:close/>
                </a:path>
              </a:pathLst>
            </a:custGeom>
            <a:solidFill>
              <a:srgbClr val="D6C7BD"/>
            </a:solidFill>
          </p:spPr>
          <p:txBody>
            <a:bodyPr/>
            <a:lstStyle/>
            <a:p>
              <a:endParaRPr lang="fr-FR"/>
            </a:p>
          </p:txBody>
        </p:sp>
        <p:sp>
          <p:nvSpPr>
            <p:cNvPr id="12" name="TextBox 12"/>
            <p:cNvSpPr txBox="1"/>
            <p:nvPr/>
          </p:nvSpPr>
          <p:spPr>
            <a:xfrm>
              <a:off x="0" y="-19050"/>
              <a:ext cx="862455" cy="269338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492"/>
                </a:lnSpc>
              </a:pPr>
              <a:endParaRPr/>
            </a:p>
          </p:txBody>
        </p:sp>
      </p:grpSp>
      <p:sp>
        <p:nvSpPr>
          <p:cNvPr id="13" name="TextBox 13"/>
          <p:cNvSpPr txBox="1"/>
          <p:nvPr/>
        </p:nvSpPr>
        <p:spPr>
          <a:xfrm>
            <a:off x="1481810" y="354413"/>
            <a:ext cx="1183021" cy="30321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549"/>
              </a:lnSpc>
            </a:pPr>
            <a:r>
              <a:rPr lang="en-US" sz="1821">
                <a:solidFill>
                  <a:srgbClr val="000000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Votre logo</a:t>
            </a:r>
          </a:p>
        </p:txBody>
      </p:sp>
      <p:grpSp>
        <p:nvGrpSpPr>
          <p:cNvPr id="14" name="Group 14"/>
          <p:cNvGrpSpPr/>
          <p:nvPr/>
        </p:nvGrpSpPr>
        <p:grpSpPr>
          <a:xfrm>
            <a:off x="1481810" y="4787831"/>
            <a:ext cx="4582440" cy="188212"/>
            <a:chOff x="0" y="0"/>
            <a:chExt cx="1126967" cy="52354"/>
          </a:xfrm>
        </p:grpSpPr>
        <p:sp>
          <p:nvSpPr>
            <p:cNvPr id="15" name="Freeform 15"/>
            <p:cNvSpPr/>
            <p:nvPr/>
          </p:nvSpPr>
          <p:spPr>
            <a:xfrm>
              <a:off x="0" y="0"/>
              <a:ext cx="1126967" cy="52354"/>
            </a:xfrm>
            <a:custGeom>
              <a:avLst/>
              <a:gdLst/>
              <a:ahLst/>
              <a:cxnLst/>
              <a:rect l="l" t="t" r="r" b="b"/>
              <a:pathLst>
                <a:path w="1126967" h="52354">
                  <a:moveTo>
                    <a:pt x="0" y="0"/>
                  </a:moveTo>
                  <a:lnTo>
                    <a:pt x="1126967" y="0"/>
                  </a:lnTo>
                  <a:lnTo>
                    <a:pt x="1126967" y="52354"/>
                  </a:lnTo>
                  <a:lnTo>
                    <a:pt x="0" y="52354"/>
                  </a:lnTo>
                  <a:close/>
                </a:path>
              </a:pathLst>
            </a:custGeom>
            <a:solidFill>
              <a:srgbClr val="D6C7BD"/>
            </a:solidFill>
          </p:spPr>
          <p:txBody>
            <a:bodyPr/>
            <a:lstStyle/>
            <a:p>
              <a:endParaRPr lang="fr-FR"/>
            </a:p>
          </p:txBody>
        </p:sp>
        <p:sp>
          <p:nvSpPr>
            <p:cNvPr id="16" name="TextBox 16"/>
            <p:cNvSpPr txBox="1"/>
            <p:nvPr/>
          </p:nvSpPr>
          <p:spPr>
            <a:xfrm>
              <a:off x="0" y="-38100"/>
              <a:ext cx="1126967" cy="90454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240"/>
                </a:lnSpc>
              </a:pPr>
              <a:endParaRPr/>
            </a:p>
          </p:txBody>
        </p:sp>
      </p:grpSp>
      <p:sp>
        <p:nvSpPr>
          <p:cNvPr id="17" name="TextBox 17"/>
          <p:cNvSpPr txBox="1"/>
          <p:nvPr/>
        </p:nvSpPr>
        <p:spPr>
          <a:xfrm>
            <a:off x="0" y="4412144"/>
            <a:ext cx="7560000" cy="62560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913"/>
              </a:lnSpc>
            </a:pPr>
            <a:r>
              <a:rPr lang="en-US" sz="4199" b="1" dirty="0">
                <a:solidFill>
                  <a:srgbClr val="000000"/>
                </a:solidFill>
                <a:latin typeface="Futura PT"/>
                <a:ea typeface="Futura PT"/>
                <a:cs typeface="Futura PT"/>
                <a:sym typeface="Futura PT"/>
              </a:rPr>
              <a:t>Box </a:t>
            </a:r>
            <a:r>
              <a:rPr lang="en-US" sz="4199" b="1" dirty="0" err="1">
                <a:solidFill>
                  <a:srgbClr val="000000"/>
                </a:solidFill>
                <a:latin typeface="Futura PT"/>
                <a:ea typeface="Futura PT"/>
                <a:cs typeface="Futura PT"/>
                <a:sym typeface="Futura PT"/>
              </a:rPr>
              <a:t>Prévention</a:t>
            </a:r>
            <a:r>
              <a:rPr lang="en-US" sz="4199" b="1" dirty="0">
                <a:solidFill>
                  <a:srgbClr val="000000"/>
                </a:solidFill>
                <a:latin typeface="Futura PT"/>
                <a:ea typeface="Futura PT"/>
                <a:cs typeface="Futura PT"/>
                <a:sym typeface="Futura PT"/>
              </a:rPr>
              <a:t> </a:t>
            </a:r>
          </a:p>
        </p:txBody>
      </p:sp>
      <p:sp>
        <p:nvSpPr>
          <p:cNvPr id="18" name="Freeform 18"/>
          <p:cNvSpPr/>
          <p:nvPr/>
        </p:nvSpPr>
        <p:spPr>
          <a:xfrm>
            <a:off x="316483" y="5252348"/>
            <a:ext cx="6927034" cy="1488508"/>
          </a:xfrm>
          <a:custGeom>
            <a:avLst/>
            <a:gdLst/>
            <a:ahLst/>
            <a:cxnLst/>
            <a:rect l="l" t="t" r="r" b="b"/>
            <a:pathLst>
              <a:path w="6927034" h="1488508">
                <a:moveTo>
                  <a:pt x="0" y="0"/>
                </a:moveTo>
                <a:lnTo>
                  <a:pt x="6927034" y="0"/>
                </a:lnTo>
                <a:lnTo>
                  <a:pt x="6927034" y="1488508"/>
                </a:lnTo>
                <a:lnTo>
                  <a:pt x="0" y="1488508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t="-214884" r="-183653" b="-172287"/>
            </a:stretch>
          </a:blipFill>
        </p:spPr>
        <p:txBody>
          <a:bodyPr/>
          <a:lstStyle/>
          <a:p>
            <a:endParaRPr lang="fr-FR"/>
          </a:p>
        </p:txBody>
      </p:sp>
      <p:grpSp>
        <p:nvGrpSpPr>
          <p:cNvPr id="19" name="Group 19"/>
          <p:cNvGrpSpPr/>
          <p:nvPr/>
        </p:nvGrpSpPr>
        <p:grpSpPr>
          <a:xfrm>
            <a:off x="531422" y="5874226"/>
            <a:ext cx="6497156" cy="48115"/>
            <a:chOff x="0" y="0"/>
            <a:chExt cx="2328434" cy="17243"/>
          </a:xfrm>
        </p:grpSpPr>
        <p:sp>
          <p:nvSpPr>
            <p:cNvPr id="20" name="Freeform 20"/>
            <p:cNvSpPr/>
            <p:nvPr/>
          </p:nvSpPr>
          <p:spPr>
            <a:xfrm>
              <a:off x="0" y="0"/>
              <a:ext cx="2328434" cy="17243"/>
            </a:xfrm>
            <a:custGeom>
              <a:avLst/>
              <a:gdLst/>
              <a:ahLst/>
              <a:cxnLst/>
              <a:rect l="l" t="t" r="r" b="b"/>
              <a:pathLst>
                <a:path w="2328434" h="17243">
                  <a:moveTo>
                    <a:pt x="0" y="0"/>
                  </a:moveTo>
                  <a:lnTo>
                    <a:pt x="2328434" y="0"/>
                  </a:lnTo>
                  <a:lnTo>
                    <a:pt x="2328434" y="17243"/>
                  </a:lnTo>
                  <a:lnTo>
                    <a:pt x="0" y="17243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/>
            <a:lstStyle/>
            <a:p>
              <a:endParaRPr lang="fr-FR"/>
            </a:p>
          </p:txBody>
        </p:sp>
        <p:sp>
          <p:nvSpPr>
            <p:cNvPr id="21" name="TextBox 21"/>
            <p:cNvSpPr txBox="1"/>
            <p:nvPr/>
          </p:nvSpPr>
          <p:spPr>
            <a:xfrm>
              <a:off x="0" y="-19050"/>
              <a:ext cx="2328434" cy="36293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492"/>
                </a:lnSpc>
              </a:pPr>
              <a:endParaRPr/>
            </a:p>
          </p:txBody>
        </p:sp>
      </p:grpSp>
      <p:sp>
        <p:nvSpPr>
          <p:cNvPr id="22" name="TextBox 22"/>
          <p:cNvSpPr txBox="1"/>
          <p:nvPr/>
        </p:nvSpPr>
        <p:spPr>
          <a:xfrm>
            <a:off x="274538" y="5386989"/>
            <a:ext cx="7010925" cy="34671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400"/>
              </a:lnSpc>
            </a:pPr>
            <a:r>
              <a:rPr lang="en-US" sz="2400">
                <a:solidFill>
                  <a:srgbClr val="FFFFFF"/>
                </a:solidFill>
                <a:latin typeface="Poppins Medium Bold"/>
                <a:ea typeface="Poppins Medium Bold"/>
                <a:cs typeface="Poppins Medium Bold"/>
                <a:sym typeface="Poppins Medium Bold"/>
              </a:rPr>
              <a:t>THÉMATIQUE “CHUTES DE PLAIN-PIED”</a:t>
            </a:r>
          </a:p>
        </p:txBody>
      </p:sp>
      <p:sp>
        <p:nvSpPr>
          <p:cNvPr id="23" name="TextBox 23"/>
          <p:cNvSpPr txBox="1"/>
          <p:nvPr/>
        </p:nvSpPr>
        <p:spPr>
          <a:xfrm>
            <a:off x="531422" y="5979491"/>
            <a:ext cx="6567537" cy="76136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2000"/>
              </a:lnSpc>
            </a:pPr>
            <a:r>
              <a:rPr lang="en-US" sz="1600">
                <a:solidFill>
                  <a:srgbClr val="FFFFFF"/>
                </a:solidFill>
                <a:latin typeface="Poppins"/>
                <a:ea typeface="Poppins"/>
                <a:cs typeface="Poppins"/>
                <a:sym typeface="Poppins"/>
              </a:rPr>
              <a:t>Préparez-vous à relever le défi et à renforcer vos connaissances tout en vous amusant !</a:t>
            </a:r>
          </a:p>
          <a:p>
            <a:pPr algn="l">
              <a:lnSpc>
                <a:spcPts val="2000"/>
              </a:lnSpc>
            </a:pPr>
            <a:endParaRPr lang="en-US" sz="1600">
              <a:solidFill>
                <a:srgbClr val="FFFFFF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</TotalTime>
  <Words>71</Words>
  <Application>Microsoft Macintosh PowerPoint</Application>
  <PresentationFormat>Personnalisé</PresentationFormat>
  <Paragraphs>15</Paragraphs>
  <Slides>3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7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3</vt:i4>
      </vt:variant>
    </vt:vector>
  </HeadingPairs>
  <TitlesOfParts>
    <vt:vector size="11" baseType="lpstr">
      <vt:lpstr>Open Sans Bold</vt:lpstr>
      <vt:lpstr>Arial</vt:lpstr>
      <vt:lpstr>Poppins Medium</vt:lpstr>
      <vt:lpstr>Poppins</vt:lpstr>
      <vt:lpstr>Futura PT</vt:lpstr>
      <vt:lpstr>Poppins Medium Bold</vt:lpstr>
      <vt:lpstr>Calibri</vt:lpstr>
      <vt:lpstr>Office Theme</vt:lpstr>
      <vt:lpstr>Présentation PowerPoint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Invitation digitale BP (version finale) </dc:title>
  <cp:lastModifiedBy>Eleana Gomez</cp:lastModifiedBy>
  <cp:revision>3</cp:revision>
  <dcterms:created xsi:type="dcterms:W3CDTF">2006-08-16T00:00:00Z</dcterms:created>
  <dcterms:modified xsi:type="dcterms:W3CDTF">2024-07-10T14:14:50Z</dcterms:modified>
  <dc:identifier>DAGHLshPnOk</dc:identifier>
</cp:coreProperties>
</file>